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8"/>
  </p:notesMasterIdLst>
  <p:handoutMasterIdLst>
    <p:handoutMasterId r:id="rId9"/>
  </p:handoutMasterIdLst>
  <p:sldIdLst>
    <p:sldId id="857" r:id="rId5"/>
    <p:sldId id="654" r:id="rId6"/>
    <p:sldId id="83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Alwazzan, Lateefah" initials="AL" lastIdx="4" clrIdx="1">
    <p:extLst>
      <p:ext uri="{19B8F6BF-5375-455C-9EA6-DF929625EA0E}">
        <p15:presenceInfo xmlns:p15="http://schemas.microsoft.com/office/powerpoint/2012/main" userId="Alwazzan, Lateef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D2FC"/>
    <a:srgbClr val="C2A3F9"/>
    <a:srgbClr val="44546A"/>
    <a:srgbClr val="FFDAC4"/>
    <a:srgbClr val="FFC4A0"/>
    <a:srgbClr val="FDAE7D"/>
    <a:srgbClr val="F8985B"/>
    <a:srgbClr val="F28138"/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3" autoAdjust="0"/>
  </p:normalViewPr>
  <p:slideViewPr>
    <p:cSldViewPr snapToGrid="0">
      <p:cViewPr varScale="1">
        <p:scale>
          <a:sx n="76" d="100"/>
          <a:sy n="76" d="100"/>
        </p:scale>
        <p:origin x="840" y="67"/>
      </p:cViewPr>
      <p:guideLst>
        <p:guide orient="horz" pos="213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dijat, Ardito" userId="0f3f380b-ba8b-40e0-83de-3c743352937c" providerId="ADAL" clId="{721CC9D8-ECEA-4D1C-A7A0-783A5D9A14BF}"/>
    <pc:docChg chg="delSld">
      <pc:chgData name="Kodijat, Ardito" userId="0f3f380b-ba8b-40e0-83de-3c743352937c" providerId="ADAL" clId="{721CC9D8-ECEA-4D1C-A7A0-783A5D9A14BF}" dt="2023-02-27T16:37:30.108" v="7" actId="47"/>
      <pc:docMkLst>
        <pc:docMk/>
      </pc:docMkLst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2478778170" sldId="331"/>
        </pc:sldMkLst>
      </pc:sldChg>
      <pc:sldChg chg="del">
        <pc:chgData name="Kodijat, Ardito" userId="0f3f380b-ba8b-40e0-83de-3c743352937c" providerId="ADAL" clId="{721CC9D8-ECEA-4D1C-A7A0-783A5D9A14BF}" dt="2023-02-27T16:36:56.869" v="0" actId="47"/>
        <pc:sldMkLst>
          <pc:docMk/>
          <pc:sldMk cId="1796417811" sldId="337"/>
        </pc:sldMkLst>
      </pc:sldChg>
      <pc:sldChg chg="del">
        <pc:chgData name="Kodijat, Ardito" userId="0f3f380b-ba8b-40e0-83de-3c743352937c" providerId="ADAL" clId="{721CC9D8-ECEA-4D1C-A7A0-783A5D9A14BF}" dt="2023-02-27T16:37:00.099" v="1" actId="47"/>
        <pc:sldMkLst>
          <pc:docMk/>
          <pc:sldMk cId="3118919479" sldId="655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2983381274" sldId="656"/>
        </pc:sldMkLst>
      </pc:sldChg>
      <pc:sldChg chg="del">
        <pc:chgData name="Kodijat, Ardito" userId="0f3f380b-ba8b-40e0-83de-3c743352937c" providerId="ADAL" clId="{721CC9D8-ECEA-4D1C-A7A0-783A5D9A14BF}" dt="2023-02-27T16:37:14.230" v="4" actId="47"/>
        <pc:sldMkLst>
          <pc:docMk/>
          <pc:sldMk cId="2615629049" sldId="658"/>
        </pc:sldMkLst>
      </pc:sldChg>
      <pc:sldChg chg="del">
        <pc:chgData name="Kodijat, Ardito" userId="0f3f380b-ba8b-40e0-83de-3c743352937c" providerId="ADAL" clId="{721CC9D8-ECEA-4D1C-A7A0-783A5D9A14BF}" dt="2023-02-27T16:37:23.313" v="6" actId="47"/>
        <pc:sldMkLst>
          <pc:docMk/>
          <pc:sldMk cId="1831358339" sldId="659"/>
        </pc:sldMkLst>
      </pc:sldChg>
      <pc:sldChg chg="del">
        <pc:chgData name="Kodijat, Ardito" userId="0f3f380b-ba8b-40e0-83de-3c743352937c" providerId="ADAL" clId="{721CC9D8-ECEA-4D1C-A7A0-783A5D9A14BF}" dt="2023-02-27T16:37:00.099" v="1" actId="47"/>
        <pc:sldMkLst>
          <pc:docMk/>
          <pc:sldMk cId="870140053" sldId="660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3986668704" sldId="661"/>
        </pc:sldMkLst>
      </pc:sldChg>
      <pc:sldChg chg="del">
        <pc:chgData name="Kodijat, Ardito" userId="0f3f380b-ba8b-40e0-83de-3c743352937c" providerId="ADAL" clId="{721CC9D8-ECEA-4D1C-A7A0-783A5D9A14BF}" dt="2023-02-27T16:37:09.773" v="3" actId="47"/>
        <pc:sldMkLst>
          <pc:docMk/>
          <pc:sldMk cId="3494067562" sldId="664"/>
        </pc:sldMkLst>
      </pc:sldChg>
      <pc:sldChg chg="del">
        <pc:chgData name="Kodijat, Ardito" userId="0f3f380b-ba8b-40e0-83de-3c743352937c" providerId="ADAL" clId="{721CC9D8-ECEA-4D1C-A7A0-783A5D9A14BF}" dt="2023-02-27T16:36:56.869" v="0" actId="47"/>
        <pc:sldMkLst>
          <pc:docMk/>
          <pc:sldMk cId="1230924051" sldId="836"/>
        </pc:sldMkLst>
      </pc:sldChg>
      <pc:sldChg chg="del">
        <pc:chgData name="Kodijat, Ardito" userId="0f3f380b-ba8b-40e0-83de-3c743352937c" providerId="ADAL" clId="{721CC9D8-ECEA-4D1C-A7A0-783A5D9A14BF}" dt="2023-02-27T16:37:00.099" v="1" actId="47"/>
        <pc:sldMkLst>
          <pc:docMk/>
          <pc:sldMk cId="2039491006" sldId="837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2088099615" sldId="838"/>
        </pc:sldMkLst>
      </pc:sldChg>
      <pc:sldChg chg="del">
        <pc:chgData name="Kodijat, Ardito" userId="0f3f380b-ba8b-40e0-83de-3c743352937c" providerId="ADAL" clId="{721CC9D8-ECEA-4D1C-A7A0-783A5D9A14BF}" dt="2023-02-27T16:36:56.869" v="0" actId="47"/>
        <pc:sldMkLst>
          <pc:docMk/>
          <pc:sldMk cId="3141094623" sldId="840"/>
        </pc:sldMkLst>
      </pc:sldChg>
      <pc:sldChg chg="del">
        <pc:chgData name="Kodijat, Ardito" userId="0f3f380b-ba8b-40e0-83de-3c743352937c" providerId="ADAL" clId="{721CC9D8-ECEA-4D1C-A7A0-783A5D9A14BF}" dt="2023-02-27T16:37:14.230" v="4" actId="47"/>
        <pc:sldMkLst>
          <pc:docMk/>
          <pc:sldMk cId="510713752" sldId="855"/>
        </pc:sldMkLst>
      </pc:sldChg>
      <pc:sldChg chg="del">
        <pc:chgData name="Kodijat, Ardito" userId="0f3f380b-ba8b-40e0-83de-3c743352937c" providerId="ADAL" clId="{721CC9D8-ECEA-4D1C-A7A0-783A5D9A14BF}" dt="2023-02-27T16:37:23.313" v="6" actId="47"/>
        <pc:sldMkLst>
          <pc:docMk/>
          <pc:sldMk cId="2242750699" sldId="856"/>
        </pc:sldMkLst>
      </pc:sldChg>
      <pc:sldChg chg="del">
        <pc:chgData name="Kodijat, Ardito" userId="0f3f380b-ba8b-40e0-83de-3c743352937c" providerId="ADAL" clId="{721CC9D8-ECEA-4D1C-A7A0-783A5D9A14BF}" dt="2023-02-27T16:37:14.230" v="4" actId="47"/>
        <pc:sldMkLst>
          <pc:docMk/>
          <pc:sldMk cId="1483748912" sldId="858"/>
        </pc:sldMkLst>
      </pc:sldChg>
      <pc:sldChg chg="del">
        <pc:chgData name="Kodijat, Ardito" userId="0f3f380b-ba8b-40e0-83de-3c743352937c" providerId="ADAL" clId="{721CC9D8-ECEA-4D1C-A7A0-783A5D9A14BF}" dt="2023-02-27T16:37:14.230" v="4" actId="47"/>
        <pc:sldMkLst>
          <pc:docMk/>
          <pc:sldMk cId="116773495" sldId="860"/>
        </pc:sldMkLst>
      </pc:sldChg>
      <pc:sldChg chg="del">
        <pc:chgData name="Kodijat, Ardito" userId="0f3f380b-ba8b-40e0-83de-3c743352937c" providerId="ADAL" clId="{721CC9D8-ECEA-4D1C-A7A0-783A5D9A14BF}" dt="2023-02-27T16:37:18.950" v="5" actId="47"/>
        <pc:sldMkLst>
          <pc:docMk/>
          <pc:sldMk cId="359899515" sldId="861"/>
        </pc:sldMkLst>
      </pc:sldChg>
      <pc:sldChg chg="del">
        <pc:chgData name="Kodijat, Ardito" userId="0f3f380b-ba8b-40e0-83de-3c743352937c" providerId="ADAL" clId="{721CC9D8-ECEA-4D1C-A7A0-783A5D9A14BF}" dt="2023-02-27T16:37:18.950" v="5" actId="47"/>
        <pc:sldMkLst>
          <pc:docMk/>
          <pc:sldMk cId="952254900" sldId="862"/>
        </pc:sldMkLst>
      </pc:sldChg>
      <pc:sldChg chg="del">
        <pc:chgData name="Kodijat, Ardito" userId="0f3f380b-ba8b-40e0-83de-3c743352937c" providerId="ADAL" clId="{721CC9D8-ECEA-4D1C-A7A0-783A5D9A14BF}" dt="2023-02-27T16:37:18.950" v="5" actId="47"/>
        <pc:sldMkLst>
          <pc:docMk/>
          <pc:sldMk cId="3884370715" sldId="863"/>
        </pc:sldMkLst>
      </pc:sldChg>
      <pc:sldChg chg="del">
        <pc:chgData name="Kodijat, Ardito" userId="0f3f380b-ba8b-40e0-83de-3c743352937c" providerId="ADAL" clId="{721CC9D8-ECEA-4D1C-A7A0-783A5D9A14BF}" dt="2023-02-27T16:37:00.099" v="1" actId="47"/>
        <pc:sldMkLst>
          <pc:docMk/>
          <pc:sldMk cId="4192818428" sldId="864"/>
        </pc:sldMkLst>
      </pc:sldChg>
      <pc:sldChg chg="del">
        <pc:chgData name="Kodijat, Ardito" userId="0f3f380b-ba8b-40e0-83de-3c743352937c" providerId="ADAL" clId="{721CC9D8-ECEA-4D1C-A7A0-783A5D9A14BF}" dt="2023-02-27T16:37:04.486" v="2" actId="47"/>
        <pc:sldMkLst>
          <pc:docMk/>
          <pc:sldMk cId="3137624160" sldId="866"/>
        </pc:sldMkLst>
      </pc:sldChg>
      <pc:sldChg chg="del">
        <pc:chgData name="Kodijat, Ardito" userId="0f3f380b-ba8b-40e0-83de-3c743352937c" providerId="ADAL" clId="{721CC9D8-ECEA-4D1C-A7A0-783A5D9A14BF}" dt="2023-02-27T16:37:09.773" v="3" actId="47"/>
        <pc:sldMkLst>
          <pc:docMk/>
          <pc:sldMk cId="3455995563" sldId="867"/>
        </pc:sldMkLst>
      </pc:sldChg>
      <pc:sldChg chg="del">
        <pc:chgData name="Kodijat, Ardito" userId="0f3f380b-ba8b-40e0-83de-3c743352937c" providerId="ADAL" clId="{721CC9D8-ECEA-4D1C-A7A0-783A5D9A14BF}" dt="2023-02-27T16:37:04.486" v="2" actId="47"/>
        <pc:sldMkLst>
          <pc:docMk/>
          <pc:sldMk cId="923075276" sldId="870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111890557" sldId="871"/>
        </pc:sldMkLst>
      </pc:sldChg>
      <pc:sldChg chg="del">
        <pc:chgData name="Kodijat, Ardito" userId="0f3f380b-ba8b-40e0-83de-3c743352937c" providerId="ADAL" clId="{721CC9D8-ECEA-4D1C-A7A0-783A5D9A14BF}" dt="2023-02-27T16:37:09.773" v="3" actId="47"/>
        <pc:sldMkLst>
          <pc:docMk/>
          <pc:sldMk cId="1279235488" sldId="872"/>
        </pc:sldMkLst>
      </pc:sldChg>
      <pc:sldChg chg="del">
        <pc:chgData name="Kodijat, Ardito" userId="0f3f380b-ba8b-40e0-83de-3c743352937c" providerId="ADAL" clId="{721CC9D8-ECEA-4D1C-A7A0-783A5D9A14BF}" dt="2023-02-27T16:37:18.950" v="5" actId="47"/>
        <pc:sldMkLst>
          <pc:docMk/>
          <pc:sldMk cId="3122099058" sldId="873"/>
        </pc:sldMkLst>
      </pc:sldChg>
      <pc:sldChg chg="del">
        <pc:chgData name="Kodijat, Ardito" userId="0f3f380b-ba8b-40e0-83de-3c743352937c" providerId="ADAL" clId="{721CC9D8-ECEA-4D1C-A7A0-783A5D9A14BF}" dt="2023-02-27T16:36:56.869" v="0" actId="47"/>
        <pc:sldMkLst>
          <pc:docMk/>
          <pc:sldMk cId="1907907299" sldId="874"/>
        </pc:sldMkLst>
      </pc:sldChg>
      <pc:sldChg chg="del">
        <pc:chgData name="Kodijat, Ardito" userId="0f3f380b-ba8b-40e0-83de-3c743352937c" providerId="ADAL" clId="{721CC9D8-ECEA-4D1C-A7A0-783A5D9A14BF}" dt="2023-02-27T16:37:09.773" v="3" actId="47"/>
        <pc:sldMkLst>
          <pc:docMk/>
          <pc:sldMk cId="1709578200" sldId="875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1588158707" sldId="876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2364572088" sldId="877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886387883" sldId="878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2882192811" sldId="879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1397600163" sldId="880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2400213392" sldId="883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450663749" sldId="884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2492938041" sldId="885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1488418973" sldId="886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817318708" sldId="887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1595284833" sldId="890"/>
        </pc:sldMkLst>
      </pc:sldChg>
      <pc:sldChg chg="del">
        <pc:chgData name="Kodijat, Ardito" userId="0f3f380b-ba8b-40e0-83de-3c743352937c" providerId="ADAL" clId="{721CC9D8-ECEA-4D1C-A7A0-783A5D9A14BF}" dt="2023-02-27T16:37:04.486" v="2" actId="47"/>
        <pc:sldMkLst>
          <pc:docMk/>
          <pc:sldMk cId="280817901" sldId="891"/>
        </pc:sldMkLst>
      </pc:sldChg>
      <pc:sldChg chg="del">
        <pc:chgData name="Kodijat, Ardito" userId="0f3f380b-ba8b-40e0-83de-3c743352937c" providerId="ADAL" clId="{721CC9D8-ECEA-4D1C-A7A0-783A5D9A14BF}" dt="2023-02-27T16:37:30.108" v="7" actId="47"/>
        <pc:sldMkLst>
          <pc:docMk/>
          <pc:sldMk cId="2169343644" sldId="892"/>
        </pc:sldMkLst>
      </pc:sldChg>
      <pc:sldMasterChg chg="delSldLayout">
        <pc:chgData name="Kodijat, Ardito" userId="0f3f380b-ba8b-40e0-83de-3c743352937c" providerId="ADAL" clId="{721CC9D8-ECEA-4D1C-A7A0-783A5D9A14BF}" dt="2023-02-27T16:37:30.108" v="7" actId="47"/>
        <pc:sldMasterMkLst>
          <pc:docMk/>
          <pc:sldMasterMk cId="3710955042" sldId="2147483792"/>
        </pc:sldMasterMkLst>
        <pc:sldLayoutChg chg="del">
          <pc:chgData name="Kodijat, Ardito" userId="0f3f380b-ba8b-40e0-83de-3c743352937c" providerId="ADAL" clId="{721CC9D8-ECEA-4D1C-A7A0-783A5D9A14BF}" dt="2023-02-27T16:36:56.869" v="0" actId="47"/>
          <pc:sldLayoutMkLst>
            <pc:docMk/>
            <pc:sldMasterMk cId="3710955042" sldId="2147483792"/>
            <pc:sldLayoutMk cId="2501788726" sldId="2147483805"/>
          </pc:sldLayoutMkLst>
        </pc:sldLayoutChg>
        <pc:sldLayoutChg chg="del">
          <pc:chgData name="Kodijat, Ardito" userId="0f3f380b-ba8b-40e0-83de-3c743352937c" providerId="ADAL" clId="{721CC9D8-ECEA-4D1C-A7A0-783A5D9A14BF}" dt="2023-02-27T16:37:30.108" v="7" actId="47"/>
          <pc:sldLayoutMkLst>
            <pc:docMk/>
            <pc:sldMasterMk cId="3710955042" sldId="2147483792"/>
            <pc:sldLayoutMk cId="362246059" sldId="21474838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27/02/2023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26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44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7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761978" y="6439572"/>
            <a:ext cx="274530" cy="2590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E103F-C569-40B8-B4E6-EB527A5C76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6371936"/>
            <a:ext cx="2181802" cy="459711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E7E439C-C5A7-5ED5-6AF5-D74F87276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232" y="831944"/>
            <a:ext cx="591634" cy="8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8CC2BC-39A1-40B0-9C32-CC7F4BAE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6501443"/>
            <a:ext cx="1442102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AAA89-3550-4D57-9665-8B50FDED6A04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EEA9CD-AB3D-4FFF-AEBE-D3837F18BD4B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Image with solid fill">
              <a:extLst>
                <a:ext uri="{FF2B5EF4-FFF2-40B4-BE49-F238E27FC236}">
                  <a16:creationId xmlns:a16="http://schemas.microsoft.com/office/drawing/2014/main" id="{3ECD8EFF-FADE-4174-9930-190ADB433F64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896477-89DC-48F1-B790-8030B44E87DB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6C10E5-890C-4A96-9A12-AFA601B5F1E1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8" descr="Image with solid fill">
              <a:extLst>
                <a:ext uri="{FF2B5EF4-FFF2-40B4-BE49-F238E27FC236}">
                  <a16:creationId xmlns:a16="http://schemas.microsoft.com/office/drawing/2014/main" id="{FCEF0978-55F2-4CAE-A7CD-B2AB39D0C66C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DA8A24-DC7C-4287-A90D-0C41109023C4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6D6F5-A89A-4D76-B448-5FEEEE90620A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8" descr="Image with solid fill">
              <a:extLst>
                <a:ext uri="{FF2B5EF4-FFF2-40B4-BE49-F238E27FC236}">
                  <a16:creationId xmlns:a16="http://schemas.microsoft.com/office/drawing/2014/main" id="{AD4C9786-D8F6-4A97-9536-E5B964D10A5D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Picture 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616CD6C-C862-D2E6-2B56-80C0050EB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243359"/>
            <a:ext cx="2181802" cy="45971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87BAA78-7664-8980-05E4-7170CB69EC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5" y="231868"/>
            <a:ext cx="1056766" cy="15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7" r:id="rId12"/>
    <p:sldLayoutId id="2147483817" r:id="rId13"/>
    <p:sldLayoutId id="2147483788" r:id="rId14"/>
    <p:sldLayoutId id="2147483789" r:id="rId15"/>
    <p:sldLayoutId id="2147483782" r:id="rId16"/>
    <p:sldLayoutId id="2147483781" r:id="rId17"/>
    <p:sldLayoutId id="2147483783" r:id="rId18"/>
    <p:sldLayoutId id="214748381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Tsunami Ready Community in Indian Ocean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C24C0-3D49-E7F8-2CCB-CF288A58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9" y="822564"/>
            <a:ext cx="10887960" cy="54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Coast with Tsunami Risk in Indonesia </a:t>
            </a:r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sym typeface="Wingdings" panose="05000000000000000000" pitchFamily="2" charset="2"/>
              </a:rPr>
              <a:t> Near Field Tsunamis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EF05E-512D-A049-9BC1-B9FE04A1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8213"/>
            <a:ext cx="12192000" cy="4760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B70625-F23F-A589-DFC7-9398BA3E4D80}"/>
              </a:ext>
            </a:extLst>
          </p:cNvPr>
          <p:cNvSpPr txBox="1"/>
          <p:nvPr/>
        </p:nvSpPr>
        <p:spPr>
          <a:xfrm>
            <a:off x="1186976" y="977618"/>
            <a:ext cx="10095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There 5744 villages are prone to tsunami (1013 villages in high risk, and 4731 villages are moderate)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D588F7-88DF-6E0F-D623-42269B0FB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892" y="5504144"/>
            <a:ext cx="45339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6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Aligning Tsunami Ready with National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Programme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4D603-E7BB-16A8-8DA4-76CB4FC1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3" y="812115"/>
            <a:ext cx="11350193" cy="554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03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eate a new document." ma:contentTypeScope="" ma:versionID="2d6d9b0649838f4639e7d6d7bf98869e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62d3ca47894f15f1f66ac91f582a5c04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Hosagrahar, Jyoti</DisplayName>
        <AccountId>19</AccountId>
        <AccountType/>
      </UserInfo>
      <UserInfo>
        <DisplayName>Mohammad, Raheel</DisplayName>
        <AccountId>20</AccountId>
        <AccountType/>
      </UserInfo>
    </SharedWithUsers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0D2FD3-DEC5-4954-9ABB-A320BBE0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A62075-B3C9-4A3A-AE06-3BDCC332E1EB}">
  <ds:schemaRefs>
    <ds:schemaRef ds:uri="http://schemas.openxmlformats.org/package/2006/metadata/core-properties"/>
    <ds:schemaRef ds:uri="http://schemas.microsoft.com/office/2006/documentManagement/types"/>
    <ds:schemaRef ds:uri="4f1b3885-7e45-4972-9ad6-ae2e248e21d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9f4e87f-a7cf-4515-bab7-a1fc928e5fae"/>
    <ds:schemaRef ds:uri="http://www.w3.org/XML/1998/namespace"/>
    <ds:schemaRef ds:uri="http://purl.org/dc/dcmitype/"/>
    <ds:schemaRef ds:uri="5b799ec2-212c-48b5-b7ff-d14ec6cbce2b"/>
    <ds:schemaRef ds:uri="f8ef70f3-4e3d-42be-bd40-fbc1cacc15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4451</TotalTime>
  <Words>48</Words>
  <Application>Microsoft Office PowerPoint</Application>
  <PresentationFormat>Widescreen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Myriad Pro</vt:lpstr>
      <vt:lpstr>Arial</vt:lpstr>
      <vt:lpstr>Calibri</vt:lpstr>
      <vt:lpstr>Calibri Light</vt:lpstr>
      <vt:lpstr>Thème Office</vt:lpstr>
      <vt:lpstr>Tsunami Ready Community in Indian Ocean</vt:lpstr>
      <vt:lpstr>Coast with Tsunami Risk in Indonesia  Near Field Tsunamis</vt:lpstr>
      <vt:lpstr>Aligning Tsunami Ready with National 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Kodijat, Ardito</cp:lastModifiedBy>
  <cp:revision>172</cp:revision>
  <dcterms:created xsi:type="dcterms:W3CDTF">2019-03-22T15:49:46Z</dcterms:created>
  <dcterms:modified xsi:type="dcterms:W3CDTF">2023-02-27T16:37:35Z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